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3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11.png>
</file>

<file path=ppt/media/image12.jpg>
</file>

<file path=ppt/media/image13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CDEDD-9D18-5ACC-5087-64694CA74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6DBAFF-DEC7-D5FA-6E9F-DBACD45EA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A5F4B-CAE4-4B48-7D25-20D6D0F6C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3FD7C-6998-3DB6-13E2-E60F96806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92C22-3A85-3BCA-6B8C-7EF63B9F3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704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E197E-F0E4-C06C-8C5D-54445678F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5185B-8548-9969-C038-1B828F7BC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16F8D-DEE2-0785-44E1-6E3AEF1AC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3E010-DB17-575B-9329-37C7CBFE9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79A85-141D-9A64-F004-F072FB334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108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445ADA-FA00-4F87-7C6C-D5CAFE302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2CAB1-5689-5CE0-CEA5-32F5CC7B79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A3F82-B224-0C36-43CA-EBCB5ACD3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118F4-7194-9554-E51C-2AD98A37C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38C31-592C-9314-FE5B-7A93C9DFC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03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6504A-9F49-12FA-CD64-4807A806E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06172-9442-7BFF-0394-C82A2D857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95D15-AB88-E429-A497-19ACA91A3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097B1-7920-2ECD-6125-F96193C58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484F2-756F-D3E6-A14E-610780439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804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5DE7-0D14-A218-FDAB-3455FE021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7769A-0911-3CDE-9520-633B9AF2A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BCAA8-D8C0-B3BA-0999-7A45B298E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457AB-F451-D10A-7836-7205BEE8B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8D67B-4BE3-2237-EA4D-260FD2A02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88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05660-DD06-4D77-2A93-E94CB4D71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1577C-4270-85C8-E293-DE6760AE21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9B4A9-940A-16E1-E927-5937A80F7C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B0B4C-6946-DFE7-0921-05C4B6A7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980FE1-318A-94F0-8094-838224CCE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2428D9-81C3-91EC-8C72-AFAA8C982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33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516BF-BCF1-CE16-0242-90D4945B3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BA980-3B3A-BDFD-427C-F5AB2DC11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C470EA-0B6C-7053-C24F-3E8EE12E8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02180A-D897-3229-AF31-003AB3DCCF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BA1B04-7100-E0F4-DE46-7B534A6069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719E75-E40F-7D33-F7D4-37213134A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7DB37B-8002-E340-D345-B5AE73AB6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F5A84D-26B9-245B-A8C0-2FE36B043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330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82ECE-C66A-7551-87D5-25AFD28E1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C5C3EC-899F-D140-8E19-AC4CEB0B1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D0CC8E-708F-9D7B-3003-68AB9BB6A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D685C8-64F3-EF93-FCE4-68157806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228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95B48F-2912-DD20-3307-07BC8C6FD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168A63-CCBE-DDA9-8613-BE25CE2DD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B7FD26-8012-0594-7DE9-340E785EE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23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7920C-B4DD-02C7-67E3-ACCC392DD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885C4-AADC-ADBA-E9B6-8CFE1DAEC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B903D3-8B98-6FB2-43BD-B862425B30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C0DC78-7625-F4C8-651F-0E87F94C0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EC5DE0-AF80-74CB-934D-268F6204D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020E0F-9E05-CCBE-02D5-9AD47813A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150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331F0-737F-E562-4A65-B756998E8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921CE9-A2CD-DB65-F814-837C330F27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8C920C-B2BE-FA29-DB11-184119108A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8A4486-E234-57F8-A854-16F20A3FF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BB15D7-D982-5E6F-A2AD-8B70A61F1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ABB6C1-5D5D-BA06-22E3-2A4D3B13C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748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340E41-762C-718D-C0FE-B3D292DC0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10A85-0E1B-0011-69E8-72F73F050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D5CE8D-B7A4-0DFA-297F-43CD2F788D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64B6B6-56DE-4B6D-842D-8797C1646CC4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B0DB4-E817-E413-FAF9-75109924DE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F0F30-79F5-2BBA-0C55-6A342F9BA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D44156-C5DD-4E05-9F4F-A2F265C9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704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nc/3.0/" TargetMode="External"/><Relationship Id="rId4" Type="http://schemas.openxmlformats.org/officeDocument/2006/relationships/hyperlink" Target="http://www.flickr.com/photos/denise_rowlands/4262433471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stackoverflow.com/questions/14426989/if-g-h-are-functions-such-that-fn-ogn-and-gn-ohn-prove-fn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EBF59-82D9-B6D1-C3FE-052B79F0F2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0200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CS-499 Capstone </a:t>
            </a:r>
            <a:br>
              <a:rPr lang="en-US" dirty="0"/>
            </a:br>
            <a:r>
              <a:rPr lang="en-US" dirty="0"/>
              <a:t>Code Review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A67806-C682-A724-6CC3-5E549FC308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Matt Jackson</a:t>
            </a:r>
          </a:p>
        </p:txBody>
      </p:sp>
      <p:pic>
        <p:nvPicPr>
          <p:cNvPr id="5" name="Picture 4" descr="Blue text on a black background&#10;&#10;AI-generated content may be incorrect.">
            <a:extLst>
              <a:ext uri="{FF2B5EF4-FFF2-40B4-BE49-F238E27FC236}">
                <a16:creationId xmlns:a16="http://schemas.microsoft.com/office/drawing/2014/main" id="{7AEA917B-D683-140E-0EB9-AC58B77AC0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136" y="5576203"/>
            <a:ext cx="4322864" cy="1129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473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00"/>
    </mc:Choice>
    <mc:Fallback>
      <p:transition spd="slow" advTm="69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1641F-4D9C-4E83-643D-0B9F59045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072913E-FEF5-9C0B-AFD8-223344954EFB}"/>
              </a:ext>
            </a:extLst>
          </p:cNvPr>
          <p:cNvSpPr txBox="1"/>
          <p:nvPr/>
        </p:nvSpPr>
        <p:spPr>
          <a:xfrm>
            <a:off x="2578473" y="2074440"/>
            <a:ext cx="852879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Arithmetic Operations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Loops and Branches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Defensive Programming</a:t>
            </a:r>
          </a:p>
        </p:txBody>
      </p:sp>
      <p:pic>
        <p:nvPicPr>
          <p:cNvPr id="5" name="Picture 4" descr="Blue text on a black background&#10;&#10;AI-generated content may be incorrect.">
            <a:extLst>
              <a:ext uri="{FF2B5EF4-FFF2-40B4-BE49-F238E27FC236}">
                <a16:creationId xmlns:a16="http://schemas.microsoft.com/office/drawing/2014/main" id="{F6750CD6-DA56-B5A4-96F8-73846B536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136" y="5576203"/>
            <a:ext cx="4322864" cy="11293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C2D3BC2-6B8F-989B-5980-407DE77438DE}"/>
              </a:ext>
            </a:extLst>
          </p:cNvPr>
          <p:cNvSpPr txBox="1"/>
          <p:nvPr/>
        </p:nvSpPr>
        <p:spPr>
          <a:xfrm>
            <a:off x="1773137" y="1186935"/>
            <a:ext cx="22502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Agenda</a:t>
            </a:r>
          </a:p>
        </p:txBody>
      </p:sp>
      <p:pic>
        <p:nvPicPr>
          <p:cNvPr id="14" name="Graphic 13" descr="Flowchart with solid fill">
            <a:extLst>
              <a:ext uri="{FF2B5EF4-FFF2-40B4-BE49-F238E27FC236}">
                <a16:creationId xmlns:a16="http://schemas.microsoft.com/office/drawing/2014/main" id="{EA4DE48B-FFBA-FEAC-9EC6-DE92973B22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67989" y="1567543"/>
            <a:ext cx="1306564" cy="1306564"/>
          </a:xfrm>
          <a:prstGeom prst="rect">
            <a:avLst/>
          </a:prstGeom>
        </p:spPr>
      </p:pic>
      <p:pic>
        <p:nvPicPr>
          <p:cNvPr id="16" name="Graphic 15" descr="Document with solid fill">
            <a:extLst>
              <a:ext uri="{FF2B5EF4-FFF2-40B4-BE49-F238E27FC236}">
                <a16:creationId xmlns:a16="http://schemas.microsoft.com/office/drawing/2014/main" id="{3748068A-9D52-3069-3A2B-0FD8165000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82389" y="2759986"/>
            <a:ext cx="1306564" cy="1306564"/>
          </a:xfrm>
          <a:prstGeom prst="rect">
            <a:avLst/>
          </a:prstGeom>
        </p:spPr>
      </p:pic>
      <p:pic>
        <p:nvPicPr>
          <p:cNvPr id="18" name="Graphic 17" descr="Lock outline">
            <a:extLst>
              <a:ext uri="{FF2B5EF4-FFF2-40B4-BE49-F238E27FC236}">
                <a16:creationId xmlns:a16="http://schemas.microsoft.com/office/drawing/2014/main" id="{0729D668-9FD8-786E-6D66-D5A9FD0E2EF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96789" y="3952429"/>
            <a:ext cx="1306564" cy="1306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79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536B1-6215-6D31-7C94-CDE9C5630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black background&#10;&#10;AI-generated content may be incorrect.">
            <a:extLst>
              <a:ext uri="{FF2B5EF4-FFF2-40B4-BE49-F238E27FC236}">
                <a16:creationId xmlns:a16="http://schemas.microsoft.com/office/drawing/2014/main" id="{FBD01861-A3CB-EDD4-D13E-1A5E7A1894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136" y="5576203"/>
            <a:ext cx="4322864" cy="11293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8BCD0F-5A80-8C94-B6D9-F4792F25F376}"/>
              </a:ext>
            </a:extLst>
          </p:cNvPr>
          <p:cNvSpPr txBox="1"/>
          <p:nvPr/>
        </p:nvSpPr>
        <p:spPr>
          <a:xfrm>
            <a:off x="3076197" y="649053"/>
            <a:ext cx="60396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Structure</a:t>
            </a: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346B0CFA-E357-5DD8-729A-222003B3BBC8}"/>
              </a:ext>
            </a:extLst>
          </p:cNvPr>
          <p:cNvGrpSpPr/>
          <p:nvPr/>
        </p:nvGrpSpPr>
        <p:grpSpPr>
          <a:xfrm>
            <a:off x="2255905" y="1418494"/>
            <a:ext cx="7680187" cy="4790453"/>
            <a:chOff x="658906" y="1418494"/>
            <a:chExt cx="7680187" cy="479045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DC93CEA-050B-F4DE-FE02-16ACD08ADF24}"/>
                </a:ext>
              </a:extLst>
            </p:cNvPr>
            <p:cNvSpPr/>
            <p:nvPr/>
          </p:nvSpPr>
          <p:spPr>
            <a:xfrm>
              <a:off x="658906" y="2675239"/>
              <a:ext cx="1156447" cy="199016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Main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CC657F-1E18-BDB4-F000-8494CEFE954E}"/>
                </a:ext>
              </a:extLst>
            </p:cNvPr>
            <p:cNvSpPr/>
            <p:nvPr/>
          </p:nvSpPr>
          <p:spPr>
            <a:xfrm>
              <a:off x="2384612" y="2675239"/>
              <a:ext cx="1156447" cy="199016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Login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4E20649-F6DA-97F9-6A93-F3FC5D46BA57}"/>
                </a:ext>
              </a:extLst>
            </p:cNvPr>
            <p:cNvSpPr/>
            <p:nvPr/>
          </p:nvSpPr>
          <p:spPr>
            <a:xfrm rot="2716615">
              <a:off x="917114" y="5355756"/>
              <a:ext cx="700764" cy="69402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Logged in</a:t>
              </a:r>
            </a:p>
          </p:txBody>
        </p:sp>
        <p:cxnSp>
          <p:nvCxnSpPr>
            <p:cNvPr id="10" name="Connector: Elbow 9">
              <a:extLst>
                <a:ext uri="{FF2B5EF4-FFF2-40B4-BE49-F238E27FC236}">
                  <a16:creationId xmlns:a16="http://schemas.microsoft.com/office/drawing/2014/main" id="{876D1D20-EE07-AF2A-7BF0-159D4D701D82}"/>
                </a:ext>
              </a:extLst>
            </p:cNvPr>
            <p:cNvCxnSpPr>
              <a:cxnSpLocks/>
              <a:endCxn id="6" idx="2"/>
            </p:cNvCxnSpPr>
            <p:nvPr/>
          </p:nvCxnSpPr>
          <p:spPr>
            <a:xfrm flipV="1">
              <a:off x="1768290" y="4665404"/>
              <a:ext cx="1194546" cy="1019313"/>
            </a:xfrm>
            <a:prstGeom prst="bentConnector2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5169FB4-7A3A-2E52-D3DB-D5BF1FA01377}"/>
                </a:ext>
              </a:extLst>
            </p:cNvPr>
            <p:cNvSpPr/>
            <p:nvPr/>
          </p:nvSpPr>
          <p:spPr>
            <a:xfrm>
              <a:off x="3895159" y="2679722"/>
              <a:ext cx="1156447" cy="19901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Event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List</a:t>
              </a:r>
            </a:p>
          </p:txBody>
        </p:sp>
        <p:cxnSp>
          <p:nvCxnSpPr>
            <p:cNvPr id="13" name="Connector: Elbow 12">
              <a:extLst>
                <a:ext uri="{FF2B5EF4-FFF2-40B4-BE49-F238E27FC236}">
                  <a16:creationId xmlns:a16="http://schemas.microsoft.com/office/drawing/2014/main" id="{3BAB3473-97BC-855F-B41C-744414E02714}"/>
                </a:ext>
              </a:extLst>
            </p:cNvPr>
            <p:cNvCxnSpPr>
              <a:cxnSpLocks/>
              <a:endCxn id="12" idx="2"/>
            </p:cNvCxnSpPr>
            <p:nvPr/>
          </p:nvCxnSpPr>
          <p:spPr>
            <a:xfrm flipV="1">
              <a:off x="1257521" y="4669887"/>
              <a:ext cx="3215862" cy="1539060"/>
            </a:xfrm>
            <a:prstGeom prst="bentConnector2">
              <a:avLst/>
            </a:prstGeom>
            <a:ln>
              <a:solidFill>
                <a:schemeClr val="accent3">
                  <a:lumMod val="60000"/>
                  <a:lumOff val="4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990759D-CE0D-0A01-F54F-B5F96CC6CAF4}"/>
                </a:ext>
              </a:extLst>
            </p:cNvPr>
            <p:cNvSpPr/>
            <p:nvPr/>
          </p:nvSpPr>
          <p:spPr>
            <a:xfrm>
              <a:off x="5634307" y="2675240"/>
              <a:ext cx="1156447" cy="6320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Logout</a:t>
              </a:r>
            </a:p>
          </p:txBody>
        </p:sp>
        <p:cxnSp>
          <p:nvCxnSpPr>
            <p:cNvPr id="22" name="Connector: Elbow 21">
              <a:extLst>
                <a:ext uri="{FF2B5EF4-FFF2-40B4-BE49-F238E27FC236}">
                  <a16:creationId xmlns:a16="http://schemas.microsoft.com/office/drawing/2014/main" id="{B70B1743-6D23-B8B3-8635-77761480CD32}"/>
                </a:ext>
              </a:extLst>
            </p:cNvPr>
            <p:cNvCxnSpPr>
              <a:cxnSpLocks/>
              <a:stCxn id="3" idx="2"/>
            </p:cNvCxnSpPr>
            <p:nvPr/>
          </p:nvCxnSpPr>
          <p:spPr>
            <a:xfrm rot="5400000">
              <a:off x="967257" y="4935275"/>
              <a:ext cx="539745" cy="3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A72A9F1-E68E-0C09-B07C-63DAA479132E}"/>
                </a:ext>
              </a:extLst>
            </p:cNvPr>
            <p:cNvSpPr/>
            <p:nvPr/>
          </p:nvSpPr>
          <p:spPr>
            <a:xfrm>
              <a:off x="2411495" y="1702709"/>
              <a:ext cx="1129564" cy="6883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Register</a:t>
              </a:r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28AC593C-6062-74E7-E9C5-D13A14E03A39}"/>
                </a:ext>
              </a:extLst>
            </p:cNvPr>
            <p:cNvGrpSpPr/>
            <p:nvPr/>
          </p:nvGrpSpPr>
          <p:grpSpPr>
            <a:xfrm>
              <a:off x="1237128" y="1418494"/>
              <a:ext cx="4975403" cy="1256746"/>
              <a:chOff x="1237128" y="1418494"/>
              <a:chExt cx="4975403" cy="1256746"/>
            </a:xfrm>
          </p:grpSpPr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B27AEE67-6D41-93B3-3703-52F17CDC381D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H="1" flipV="1">
                <a:off x="6212530" y="1418494"/>
                <a:ext cx="1" cy="125674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031D29BF-67AF-226D-A686-0E674B1DA7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37128" y="1418494"/>
                <a:ext cx="49754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4C457834-2A5C-9A7E-14B5-E4F8BF6C9DDE}"/>
                  </a:ext>
                </a:extLst>
              </p:cNvPr>
              <p:cNvCxnSpPr>
                <a:cxnSpLocks/>
                <a:endCxn id="3" idx="0"/>
              </p:cNvCxnSpPr>
              <p:nvPr/>
            </p:nvCxnSpPr>
            <p:spPr>
              <a:xfrm>
                <a:off x="1237129" y="1418494"/>
                <a:ext cx="1" cy="125674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79E1D60C-BEEC-6BBA-EEA4-B49415150CD5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5051606" y="2991246"/>
              <a:ext cx="58270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3E073622-2D46-95A5-8E3B-F6F4EBDE9A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09259" y="2391023"/>
              <a:ext cx="0" cy="2797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24BBE6BC-0D7A-74C0-6B04-7669D5DFD1ED}"/>
                </a:ext>
              </a:extLst>
            </p:cNvPr>
            <p:cNvCxnSpPr>
              <a:cxnSpLocks/>
            </p:cNvCxnSpPr>
            <p:nvPr/>
          </p:nvCxnSpPr>
          <p:spPr>
            <a:xfrm>
              <a:off x="2685143" y="2391023"/>
              <a:ext cx="0" cy="28869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44F5FD49-F4AA-E185-15A6-80B535C48F0B}"/>
                </a:ext>
              </a:extLst>
            </p:cNvPr>
            <p:cNvSpPr/>
            <p:nvPr/>
          </p:nvSpPr>
          <p:spPr>
            <a:xfrm>
              <a:off x="5634307" y="3550749"/>
              <a:ext cx="1156447" cy="6320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Add/Edit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E582E06F-71B0-054A-9B0D-5BC225785006}"/>
                </a:ext>
              </a:extLst>
            </p:cNvPr>
            <p:cNvCxnSpPr>
              <a:cxnSpLocks/>
              <a:endCxn id="69" idx="1"/>
            </p:cNvCxnSpPr>
            <p:nvPr/>
          </p:nvCxnSpPr>
          <p:spPr>
            <a:xfrm>
              <a:off x="5051606" y="3866755"/>
              <a:ext cx="58270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F72A7A0-1C0F-14B4-7C21-E52DED724DEE}"/>
                </a:ext>
              </a:extLst>
            </p:cNvPr>
            <p:cNvSpPr/>
            <p:nvPr/>
          </p:nvSpPr>
          <p:spPr>
            <a:xfrm>
              <a:off x="7182646" y="2672465"/>
              <a:ext cx="1156447" cy="199016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Edit Event</a:t>
              </a:r>
            </a:p>
          </p:txBody>
        </p:sp>
        <p:cxnSp>
          <p:nvCxnSpPr>
            <p:cNvPr id="74" name="Connector: Elbow 73">
              <a:extLst>
                <a:ext uri="{FF2B5EF4-FFF2-40B4-BE49-F238E27FC236}">
                  <a16:creationId xmlns:a16="http://schemas.microsoft.com/office/drawing/2014/main" id="{60B448DE-50C4-2FC8-85EB-2356E52C04AC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5051606" y="4475217"/>
              <a:ext cx="2131044" cy="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A6499965-C8A3-1EE7-BF4A-BECDB58BC5E2}"/>
                </a:ext>
              </a:extLst>
            </p:cNvPr>
            <p:cNvCxnSpPr>
              <a:cxnSpLocks/>
            </p:cNvCxnSpPr>
            <p:nvPr/>
          </p:nvCxnSpPr>
          <p:spPr>
            <a:xfrm>
              <a:off x="6790754" y="3866755"/>
              <a:ext cx="391892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88872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54F88-53FD-7CBB-168B-B203CFB0A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2603795-7C0D-4459-E8B5-46917AB7CFE6}"/>
              </a:ext>
            </a:extLst>
          </p:cNvPr>
          <p:cNvSpPr txBox="1"/>
          <p:nvPr/>
        </p:nvSpPr>
        <p:spPr>
          <a:xfrm>
            <a:off x="3076197" y="649053"/>
            <a:ext cx="60396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Functionality</a:t>
            </a:r>
          </a:p>
        </p:txBody>
      </p:sp>
      <p:pic>
        <p:nvPicPr>
          <p:cNvPr id="5" name="Picture 4" descr="Blue text on a black background&#10;&#10;AI-generated content may be incorrect.">
            <a:extLst>
              <a:ext uri="{FF2B5EF4-FFF2-40B4-BE49-F238E27FC236}">
                <a16:creationId xmlns:a16="http://schemas.microsoft.com/office/drawing/2014/main" id="{A579EBEA-08B2-8C95-3233-A789D3F01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136" y="5576203"/>
            <a:ext cx="4322864" cy="11293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6E0325-717C-F96C-94B5-892027E511F7}"/>
              </a:ext>
            </a:extLst>
          </p:cNvPr>
          <p:cNvSpPr txBox="1"/>
          <p:nvPr/>
        </p:nvSpPr>
        <p:spPr>
          <a:xfrm>
            <a:off x="1510721" y="1418494"/>
            <a:ext cx="70672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/>
              <a:t>Permissions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/>
              <a:t>Alarm Receiver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/>
              <a:t>DB Helper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/>
              <a:t>Event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/>
              <a:t>User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err="1"/>
              <a:t>EventsViewAdapter</a:t>
            </a:r>
            <a:endParaRPr lang="en-US" sz="36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/>
              <a:t>Receiver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 err="1"/>
              <a:t>SendMessage</a:t>
            </a:r>
            <a:endParaRPr lang="en-US" sz="3600" b="1" dirty="0"/>
          </a:p>
        </p:txBody>
      </p:sp>
      <p:pic>
        <p:nvPicPr>
          <p:cNvPr id="11" name="Graphic 10" descr="Gears with solid fill">
            <a:extLst>
              <a:ext uri="{FF2B5EF4-FFF2-40B4-BE49-F238E27FC236}">
                <a16:creationId xmlns:a16="http://schemas.microsoft.com/office/drawing/2014/main" id="{E6480DA1-9B2E-2F27-BC81-351726D2CC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77464" y="2073664"/>
            <a:ext cx="2710672" cy="271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83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37C9B6-1C12-011D-BADB-FDD5A001E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FE0CA5-DBCD-032F-00D2-53C6F23F174C}"/>
              </a:ext>
            </a:extLst>
          </p:cNvPr>
          <p:cNvSpPr txBox="1"/>
          <p:nvPr/>
        </p:nvSpPr>
        <p:spPr>
          <a:xfrm>
            <a:off x="3076197" y="649053"/>
            <a:ext cx="60396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Documentation</a:t>
            </a:r>
          </a:p>
        </p:txBody>
      </p:sp>
      <p:pic>
        <p:nvPicPr>
          <p:cNvPr id="5" name="Picture 4" descr="Blue text on a black background&#10;&#10;AI-generated content may be incorrect.">
            <a:extLst>
              <a:ext uri="{FF2B5EF4-FFF2-40B4-BE49-F238E27FC236}">
                <a16:creationId xmlns:a16="http://schemas.microsoft.com/office/drawing/2014/main" id="{3EA37468-7F16-95AA-02A2-5D8836E1C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136" y="5576203"/>
            <a:ext cx="4322864" cy="1129397"/>
          </a:xfrm>
          <a:prstGeom prst="rect">
            <a:avLst/>
          </a:prstGeom>
        </p:spPr>
      </p:pic>
      <p:pic>
        <p:nvPicPr>
          <p:cNvPr id="3" name="Picture 2" descr="A road with a bush in the middle&#10;&#10;AI-generated content may be incorrect.">
            <a:extLst>
              <a:ext uri="{FF2B5EF4-FFF2-40B4-BE49-F238E27FC236}">
                <a16:creationId xmlns:a16="http://schemas.microsoft.com/office/drawing/2014/main" id="{A78E376E-D4D9-5D69-F3C1-47AA06C9B7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424175" y="1490361"/>
            <a:ext cx="5343650" cy="38772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A4535E-E230-388A-431C-31B4A4990F68}"/>
              </a:ext>
            </a:extLst>
          </p:cNvPr>
          <p:cNvSpPr txBox="1"/>
          <p:nvPr/>
        </p:nvSpPr>
        <p:spPr>
          <a:xfrm>
            <a:off x="3424175" y="6675873"/>
            <a:ext cx="53436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4" tooltip="http://www.flickr.com/photos/denise_rowlands/4262433471/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5" tooltip="https://creativecommons.org/licenses/by-nc/3.0/"/>
              </a:rPr>
              <a:t>CC BY-NC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300136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43077-918B-69BF-A525-1E912DA35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076F07-E08C-BBED-26F2-BE248495120D}"/>
              </a:ext>
            </a:extLst>
          </p:cNvPr>
          <p:cNvSpPr txBox="1"/>
          <p:nvPr/>
        </p:nvSpPr>
        <p:spPr>
          <a:xfrm>
            <a:off x="3076197" y="649053"/>
            <a:ext cx="60396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Variables</a:t>
            </a:r>
          </a:p>
        </p:txBody>
      </p:sp>
      <p:pic>
        <p:nvPicPr>
          <p:cNvPr id="5" name="Picture 4" descr="Blue text on a black background&#10;&#10;AI-generated content may be incorrect.">
            <a:extLst>
              <a:ext uri="{FF2B5EF4-FFF2-40B4-BE49-F238E27FC236}">
                <a16:creationId xmlns:a16="http://schemas.microsoft.com/office/drawing/2014/main" id="{C2D9B2F8-2DC0-11AB-98E4-25EAA264D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136" y="5576203"/>
            <a:ext cx="4322864" cy="1129397"/>
          </a:xfrm>
          <a:prstGeom prst="rect">
            <a:avLst/>
          </a:prstGeom>
        </p:spPr>
      </p:pic>
      <p:pic>
        <p:nvPicPr>
          <p:cNvPr id="7" name="Picture 6" descr="A group of mathematical equations&#10;&#10;AI-generated content may be incorrect.">
            <a:extLst>
              <a:ext uri="{FF2B5EF4-FFF2-40B4-BE49-F238E27FC236}">
                <a16:creationId xmlns:a16="http://schemas.microsoft.com/office/drawing/2014/main" id="{B42A3763-F9F2-FB58-D3F0-52920EF902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704624" y="1892162"/>
            <a:ext cx="6782747" cy="32103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9BDC79-9C74-38A2-EF48-DC9A1C951E42}"/>
              </a:ext>
            </a:extLst>
          </p:cNvPr>
          <p:cNvSpPr txBox="1"/>
          <p:nvPr/>
        </p:nvSpPr>
        <p:spPr>
          <a:xfrm>
            <a:off x="2704625" y="6590184"/>
            <a:ext cx="67827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://stackoverflow.com/questions/14426989/if-g-h-are-functions-such-that-fn-ogn-and-gn-ohn-prove-fn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438162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ADB109-6549-F851-FD09-09E332F42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2432CE1-6C76-F081-D25C-5CBE21F2FD12}"/>
              </a:ext>
            </a:extLst>
          </p:cNvPr>
          <p:cNvSpPr txBox="1"/>
          <p:nvPr/>
        </p:nvSpPr>
        <p:spPr>
          <a:xfrm>
            <a:off x="3076197" y="649053"/>
            <a:ext cx="60396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Loops and Branches</a:t>
            </a:r>
          </a:p>
        </p:txBody>
      </p:sp>
      <p:pic>
        <p:nvPicPr>
          <p:cNvPr id="5" name="Picture 4" descr="Blue text on a black background&#10;&#10;AI-generated content may be incorrect.">
            <a:extLst>
              <a:ext uri="{FF2B5EF4-FFF2-40B4-BE49-F238E27FC236}">
                <a16:creationId xmlns:a16="http://schemas.microsoft.com/office/drawing/2014/main" id="{8746D9D6-7EAD-3EB1-AC19-22B3E14B1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136" y="5576203"/>
            <a:ext cx="4322864" cy="1129397"/>
          </a:xfrm>
          <a:prstGeom prst="rect">
            <a:avLst/>
          </a:prstGeom>
        </p:spPr>
      </p:pic>
      <p:pic>
        <p:nvPicPr>
          <p:cNvPr id="3" name="Picture 2" descr="Rollercoaster track loops and twists shown against the sky">
            <a:extLst>
              <a:ext uri="{FF2B5EF4-FFF2-40B4-BE49-F238E27FC236}">
                <a16:creationId xmlns:a16="http://schemas.microsoft.com/office/drawing/2014/main" id="{81727490-65F5-EA21-4F86-22927425E3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342" y="1635944"/>
            <a:ext cx="5399314" cy="358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618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11209-E9AB-0BC7-ABDD-AA60AE8CA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293455-3153-ECB9-129C-2136DB4543C2}"/>
              </a:ext>
            </a:extLst>
          </p:cNvPr>
          <p:cNvSpPr txBox="1"/>
          <p:nvPr/>
        </p:nvSpPr>
        <p:spPr>
          <a:xfrm>
            <a:off x="2866570" y="689429"/>
            <a:ext cx="6458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Defensive Programming</a:t>
            </a:r>
          </a:p>
        </p:txBody>
      </p:sp>
      <p:pic>
        <p:nvPicPr>
          <p:cNvPr id="5" name="Picture 4" descr="Blue text on a black background&#10;&#10;AI-generated content may be incorrect.">
            <a:extLst>
              <a:ext uri="{FF2B5EF4-FFF2-40B4-BE49-F238E27FC236}">
                <a16:creationId xmlns:a16="http://schemas.microsoft.com/office/drawing/2014/main" id="{90E99EBC-C225-62DD-4D4D-3C17CD56F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136" y="5576203"/>
            <a:ext cx="4322864" cy="1129397"/>
          </a:xfrm>
          <a:prstGeom prst="rect">
            <a:avLst/>
          </a:prstGeom>
        </p:spPr>
      </p:pic>
      <p:pic>
        <p:nvPicPr>
          <p:cNvPr id="6" name="Picture 5" descr="Person with taped hands">
            <a:extLst>
              <a:ext uri="{FF2B5EF4-FFF2-40B4-BE49-F238E27FC236}">
                <a16:creationId xmlns:a16="http://schemas.microsoft.com/office/drawing/2014/main" id="{99B0CC20-FBAA-2F87-3448-39B1D98F3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803" y="1635943"/>
            <a:ext cx="5910390" cy="394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194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73</Words>
  <Application>Microsoft Office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  CS-499 Capstone  Code Review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 Jackson</dc:creator>
  <cp:lastModifiedBy>Matt Jackson</cp:lastModifiedBy>
  <cp:revision>6</cp:revision>
  <dcterms:created xsi:type="dcterms:W3CDTF">2025-03-15T19:52:19Z</dcterms:created>
  <dcterms:modified xsi:type="dcterms:W3CDTF">2025-03-16T02:54:55Z</dcterms:modified>
</cp:coreProperties>
</file>

<file path=docProps/thumbnail.jpeg>
</file>